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FC4-1C89-43F9-A945-030B202075BB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DB39-9399-4C4A-909D-F5AF4DFE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2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FC4-1C89-43F9-A945-030B202075BB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DB39-9399-4C4A-909D-F5AF4DFE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6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FC4-1C89-43F9-A945-030B202075BB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DB39-9399-4C4A-909D-F5AF4DFE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4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FC4-1C89-43F9-A945-030B202075BB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DB39-9399-4C4A-909D-F5AF4DFE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8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FC4-1C89-43F9-A945-030B202075BB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DB39-9399-4C4A-909D-F5AF4DFE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6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FC4-1C89-43F9-A945-030B202075BB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DB39-9399-4C4A-909D-F5AF4DFE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4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FC4-1C89-43F9-A945-030B202075BB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DB39-9399-4C4A-909D-F5AF4DFE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2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FC4-1C89-43F9-A945-030B202075BB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DB39-9399-4C4A-909D-F5AF4DFE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6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FC4-1C89-43F9-A945-030B202075BB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DB39-9399-4C4A-909D-F5AF4DFE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FC4-1C89-43F9-A945-030B202075BB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DB39-9399-4C4A-909D-F5AF4DFE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0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FC4-1C89-43F9-A945-030B202075BB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DB39-9399-4C4A-909D-F5AF4DFE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8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7BFC4-1C89-43F9-A945-030B202075BB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EDB39-9399-4C4A-909D-F5AF4DFEE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5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Mr. Wet and his adventures!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Feat. salty and dirty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5410200"/>
            <a:ext cx="5486400" cy="804862"/>
          </a:xfrm>
        </p:spPr>
        <p:txBody>
          <a:bodyPr>
            <a:noAutofit/>
          </a:bodyPr>
          <a:lstStyle/>
          <a:p>
            <a:r>
              <a:rPr lang="en-US" sz="3200" dirty="0" smtClean="0"/>
              <a:t>Hi, I’m Mr. Wet and I’m a rain drop!</a:t>
            </a:r>
            <a:endParaRPr lang="en-US" sz="32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1792288" y="381001"/>
            <a:ext cx="5486400" cy="4346574"/>
          </a:xfrm>
        </p:spPr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81000"/>
            <a:ext cx="5386388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0400"/>
            <a:ext cx="1981200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9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228600"/>
            <a:ext cx="5486400" cy="51387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 want  to party!</a:t>
            </a:r>
            <a:endParaRPr lang="en-US" sz="32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76200"/>
            <a:ext cx="5286375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255" y="3200400"/>
            <a:ext cx="1981200" cy="158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561" y="457200"/>
            <a:ext cx="42481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8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So I’m going to the cloud. Watch me fly. WHEEEEEEEEEEE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95312"/>
            <a:ext cx="5562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76600"/>
            <a:ext cx="198120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31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My best friends, dirty, and salty was at the cloud also.</a:t>
            </a:r>
            <a:endParaRPr lang="en-US" sz="32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3" y="616526"/>
            <a:ext cx="5486400" cy="411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85862"/>
            <a:ext cx="179228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2" y="3267652"/>
            <a:ext cx="145097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835023"/>
            <a:ext cx="1566863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5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While we were hanging around it had become crowded.  So we left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06582"/>
            <a:ext cx="14478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85800"/>
            <a:ext cx="15621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685801"/>
            <a:ext cx="1790700" cy="148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200275"/>
            <a:ext cx="53530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2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</a:t>
            </a:r>
            <a:r>
              <a:rPr lang="en-US" sz="3200" dirty="0" smtClean="0"/>
              <a:t>oon we went into another cloud.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5410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314" y="2543175"/>
            <a:ext cx="17907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2438400"/>
            <a:ext cx="1562100" cy="218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43176"/>
            <a:ext cx="1698914" cy="218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1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We had a cirrus great time!</a:t>
            </a:r>
            <a:endParaRPr lang="en-US" sz="3200" dirty="0"/>
          </a:p>
        </p:txBody>
      </p:sp>
      <p:pic>
        <p:nvPicPr>
          <p:cNvPr id="7174" name="Picture 6" descr="http://t3.gstatic.com/images?q=tbn:ANd9GcSbbDmXUS6MvtBw2xe6gWE21jtCKylycvthufCNL6VBSZuoge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43" y="29029"/>
            <a:ext cx="6858000" cy="468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9" b="19309"/>
          <a:stretch>
            <a:fillRect/>
          </a:stretch>
        </p:blipFill>
        <p:spPr bwMode="auto">
          <a:xfrm>
            <a:off x="1792288" y="3124199"/>
            <a:ext cx="163671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3124200"/>
            <a:ext cx="1695450" cy="159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1566863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30" y="457200"/>
            <a:ext cx="26003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40107"/>
            <a:ext cx="6774543" cy="73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52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 </a:t>
            </a:r>
            <a:r>
              <a:rPr lang="en-US" sz="3200" dirty="0"/>
              <a:t>T</a:t>
            </a:r>
            <a:r>
              <a:rPr lang="en-US" sz="3200" dirty="0" smtClean="0"/>
              <a:t>hen we all had to leave because it was raining on our party.</a:t>
            </a: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791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0" b="11790"/>
          <a:stretch>
            <a:fillRect/>
          </a:stretch>
        </p:blipFill>
        <p:spPr bwMode="auto">
          <a:xfrm>
            <a:off x="1792288" y="2971800"/>
            <a:ext cx="1865312" cy="175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971800"/>
            <a:ext cx="16954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6" y="2971800"/>
            <a:ext cx="193833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28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100</Words>
  <Application>Microsoft Office PowerPoint</Application>
  <PresentationFormat>On-screen Show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Mr. Wet and his adventures!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</dc:creator>
  <cp:lastModifiedBy>Kristen</cp:lastModifiedBy>
  <cp:revision>9</cp:revision>
  <dcterms:created xsi:type="dcterms:W3CDTF">2012-10-22T00:38:05Z</dcterms:created>
  <dcterms:modified xsi:type="dcterms:W3CDTF">2012-10-22T02:10:17Z</dcterms:modified>
</cp:coreProperties>
</file>